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84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2"/>
    <a:srgbClr val="54BCEB"/>
    <a:srgbClr val="C5FFFB"/>
    <a:srgbClr val="FFD3CC"/>
    <a:srgbClr val="FFF0D2"/>
    <a:srgbClr val="FF4343"/>
    <a:srgbClr val="C9FFFB"/>
    <a:srgbClr val="00C8BA"/>
    <a:srgbClr val="00968B"/>
    <a:srgbClr val="009E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457F28-B3F1-4884-9CA9-98070D87DA92}" v="3" dt="2026-03-06T10:19:34.3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548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il Heslop" userId="19652afb-547c-4036-8d5c-7a6a45db65f9" providerId="ADAL" clId="{DD62AAED-7C65-4447-9C69-40508F1500BA}"/>
    <pc:docChg chg="undo custSel addSld delSld modSld">
      <pc:chgData name="Neil Heslop" userId="19652afb-547c-4036-8d5c-7a6a45db65f9" providerId="ADAL" clId="{DD62AAED-7C65-4447-9C69-40508F1500BA}" dt="2026-03-06T10:19:40.359" v="115" actId="1076"/>
      <pc:docMkLst>
        <pc:docMk/>
      </pc:docMkLst>
      <pc:sldChg chg="addSp delSp del mod">
        <pc:chgData name="Neil Heslop" userId="19652afb-547c-4036-8d5c-7a6a45db65f9" providerId="ADAL" clId="{DD62AAED-7C65-4447-9C69-40508F1500BA}" dt="2026-03-06T10:18:44.108" v="92" actId="47"/>
        <pc:sldMkLst>
          <pc:docMk/>
          <pc:sldMk cId="2778804271" sldId="283"/>
        </pc:sldMkLst>
        <pc:picChg chg="add del">
          <ac:chgData name="Neil Heslop" userId="19652afb-547c-4036-8d5c-7a6a45db65f9" providerId="ADAL" clId="{DD62AAED-7C65-4447-9C69-40508F1500BA}" dt="2026-03-06T10:18:20.656" v="86" actId="478"/>
          <ac:picMkLst>
            <pc:docMk/>
            <pc:sldMk cId="2778804271" sldId="283"/>
            <ac:picMk id="89" creationId="{9D6B85D5-923F-7E5A-DADE-9E4470811DEB}"/>
          </ac:picMkLst>
        </pc:picChg>
      </pc:sldChg>
      <pc:sldChg chg="addSp delSp modSp new mod">
        <pc:chgData name="Neil Heslop" userId="19652afb-547c-4036-8d5c-7a6a45db65f9" providerId="ADAL" clId="{DD62AAED-7C65-4447-9C69-40508F1500BA}" dt="2026-03-06T10:19:40.359" v="115" actId="1076"/>
        <pc:sldMkLst>
          <pc:docMk/>
          <pc:sldMk cId="3245474479" sldId="284"/>
        </pc:sldMkLst>
        <pc:spChg chg="del">
          <ac:chgData name="Neil Heslop" userId="19652afb-547c-4036-8d5c-7a6a45db65f9" providerId="ADAL" clId="{DD62AAED-7C65-4447-9C69-40508F1500BA}" dt="2026-03-06T10:18:28.657" v="88" actId="478"/>
          <ac:spMkLst>
            <pc:docMk/>
            <pc:sldMk cId="3245474479" sldId="284"/>
            <ac:spMk id="2" creationId="{4A71682C-1E5E-F6D4-1BFB-25256D3E5BF0}"/>
          </ac:spMkLst>
        </pc:spChg>
        <pc:spChg chg="del">
          <ac:chgData name="Neil Heslop" userId="19652afb-547c-4036-8d5c-7a6a45db65f9" providerId="ADAL" clId="{DD62AAED-7C65-4447-9C69-40508F1500BA}" dt="2026-03-06T10:18:30.657" v="89" actId="478"/>
          <ac:spMkLst>
            <pc:docMk/>
            <pc:sldMk cId="3245474479" sldId="284"/>
            <ac:spMk id="3" creationId="{7A77CC83-8EF2-F944-20C9-63953FA701E7}"/>
          </ac:spMkLst>
        </pc:spChg>
        <pc:spChg chg="add mod">
          <ac:chgData name="Neil Heslop" userId="19652afb-547c-4036-8d5c-7a6a45db65f9" providerId="ADAL" clId="{DD62AAED-7C65-4447-9C69-40508F1500BA}" dt="2026-03-06T10:19:16.099" v="111" actId="20577"/>
          <ac:spMkLst>
            <pc:docMk/>
            <pc:sldMk cId="3245474479" sldId="284"/>
            <ac:spMk id="6" creationId="{451B2E3B-A0F9-69C2-B3B6-9FFAF821A04C}"/>
          </ac:spMkLst>
        </pc:spChg>
        <pc:spChg chg="add mod">
          <ac:chgData name="Neil Heslop" userId="19652afb-547c-4036-8d5c-7a6a45db65f9" providerId="ADAL" clId="{DD62AAED-7C65-4447-9C69-40508F1500BA}" dt="2026-03-06T10:19:31.501" v="113" actId="1076"/>
          <ac:spMkLst>
            <pc:docMk/>
            <pc:sldMk cId="3245474479" sldId="284"/>
            <ac:spMk id="7" creationId="{EA7DD97B-956B-B92A-77F0-69427A9460C6}"/>
          </ac:spMkLst>
        </pc:spChg>
        <pc:spChg chg="add mod">
          <ac:chgData name="Neil Heslop" userId="19652afb-547c-4036-8d5c-7a6a45db65f9" providerId="ADAL" clId="{DD62AAED-7C65-4447-9C69-40508F1500BA}" dt="2026-03-06T10:19:40.359" v="115" actId="1076"/>
          <ac:spMkLst>
            <pc:docMk/>
            <pc:sldMk cId="3245474479" sldId="284"/>
            <ac:spMk id="8" creationId="{0DA81306-E589-27C2-BFDA-7050835B3C1E}"/>
          </ac:spMkLst>
        </pc:spChg>
        <pc:picChg chg="add mod">
          <ac:chgData name="Neil Heslop" userId="19652afb-547c-4036-8d5c-7a6a45db65f9" providerId="ADAL" clId="{DD62AAED-7C65-4447-9C69-40508F1500BA}" dt="2026-03-06T10:18:32.511" v="91"/>
          <ac:picMkLst>
            <pc:docMk/>
            <pc:sldMk cId="3245474479" sldId="284"/>
            <ac:picMk id="5" creationId="{096955B3-944C-D174-6DA3-882701E129B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6955B3-944C-D174-6DA3-882701E12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1B2E3B-A0F9-69C2-B3B6-9FFAF821A04C}"/>
              </a:ext>
            </a:extLst>
          </p:cNvPr>
          <p:cNvSpPr txBox="1"/>
          <p:nvPr/>
        </p:nvSpPr>
        <p:spPr>
          <a:xfrm>
            <a:off x="237744" y="1417320"/>
            <a:ext cx="539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Enter Dates here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7DD97B-956B-B92A-77F0-69427A9460C6}"/>
              </a:ext>
            </a:extLst>
          </p:cNvPr>
          <p:cNvSpPr txBox="1"/>
          <p:nvPr/>
        </p:nvSpPr>
        <p:spPr>
          <a:xfrm>
            <a:off x="237744" y="2987040"/>
            <a:ext cx="539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Enter Dates here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A81306-E589-27C2-BFDA-7050835B3C1E}"/>
              </a:ext>
            </a:extLst>
          </p:cNvPr>
          <p:cNvSpPr txBox="1"/>
          <p:nvPr/>
        </p:nvSpPr>
        <p:spPr>
          <a:xfrm>
            <a:off x="246888" y="4794350"/>
            <a:ext cx="539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Enter Dates here </a:t>
            </a:r>
          </a:p>
        </p:txBody>
      </p:sp>
    </p:spTree>
    <p:extLst>
      <p:ext uri="{BB962C8B-B14F-4D97-AF65-F5344CB8AC3E}">
        <p14:creationId xmlns:p14="http://schemas.microsoft.com/office/powerpoint/2010/main" val="3245474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cc8f99-6edd-417c-8b08-e4af51aa64dc">
      <Terms xmlns="http://schemas.microsoft.com/office/infopath/2007/PartnerControls"/>
    </lcf76f155ced4ddcb4097134ff3c332f>
    <TaxCatchAll xmlns="93f07fc0-f3cc-4d0b-9a4f-54b5dee9d13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701AC9A5908340A53101F6F3BF7720" ma:contentTypeVersion="18" ma:contentTypeDescription="Create a new document." ma:contentTypeScope="" ma:versionID="9fc8846d212a640ce1a3de63aa97f66f">
  <xsd:schema xmlns:xsd="http://www.w3.org/2001/XMLSchema" xmlns:xs="http://www.w3.org/2001/XMLSchema" xmlns:p="http://schemas.microsoft.com/office/2006/metadata/properties" xmlns:ns2="cfcc8f99-6edd-417c-8b08-e4af51aa64dc" xmlns:ns3="93f07fc0-f3cc-4d0b-9a4f-54b5dee9d132" targetNamespace="http://schemas.microsoft.com/office/2006/metadata/properties" ma:root="true" ma:fieldsID="4d6af157bc44b65cc6a200a963fad04a" ns2:_="" ns3:_="">
    <xsd:import namespace="cfcc8f99-6edd-417c-8b08-e4af51aa64dc"/>
    <xsd:import namespace="93f07fc0-f3cc-4d0b-9a4f-54b5dee9d1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c8f99-6edd-417c-8b08-e4af51aa64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07fc0-f3cc-4d0b-9a4f-54b5dee9d13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412bf3a-dce2-436e-b669-e1b034c8f5c5}" ma:internalName="TaxCatchAll" ma:showField="CatchAllData" ma:web="93f07fc0-f3cc-4d0b-9a4f-54b5dee9d1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B72B72-EFE2-4371-B500-B2B9B1CA3EDB}">
  <ds:schemaRefs>
    <ds:schemaRef ds:uri="93f07fc0-f3cc-4d0b-9a4f-54b5dee9d132"/>
    <ds:schemaRef ds:uri="cfcc8f99-6edd-417c-8b08-e4af51aa64d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323F43B-3742-47D9-BC95-A78B3C30985A}">
  <ds:schemaRefs>
    <ds:schemaRef ds:uri="93f07fc0-f3cc-4d0b-9a4f-54b5dee9d132"/>
    <ds:schemaRef ds:uri="cfcc8f99-6edd-417c-8b08-e4af51aa64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</Words>
  <Application>Microsoft Office PowerPoint</Application>
  <PresentationFormat>A4 Paper (210x297 mm)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Neil Heslop</cp:lastModifiedBy>
  <cp:revision>1</cp:revision>
  <cp:lastPrinted>2024-12-12T13:06:13Z</cp:lastPrinted>
  <dcterms:created xsi:type="dcterms:W3CDTF">2014-08-19T19:35:20Z</dcterms:created>
  <dcterms:modified xsi:type="dcterms:W3CDTF">2026-03-06T10:19:45Z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0x01010043701AC9A5908340A53101F6F3BF7720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  <property fmtid="{D5CDD505-2E9C-101B-9397-08002B2CF9AE}" pid="6" name="MediaServiceImageTags">
    <vt:lpwstr/>
  </property>
</Properties>
</file>